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  <Override PartName="/ppt/media/image53.jpeg" ContentType="image/jpeg"/>
  <Override PartName="/ppt/media/image54.jpeg" ContentType="image/jpeg"/>
  <Override PartName="/ppt/media/image55.jpeg" ContentType="image/jpeg"/>
  <Override PartName="/ppt/media/image56.jpeg" ContentType="image/jpeg"/>
  <Override PartName="/ppt/media/image57.jpeg" ContentType="image/jpeg"/>
  <Override PartName="/ppt/media/image58.jpeg" ContentType="image/jpeg"/>
  <Override PartName="/ppt/media/image59.jpeg" ContentType="image/jpeg"/>
  <Override PartName="/ppt/media/image60.jpeg" ContentType="image/jpeg"/>
  <Override PartName="/ppt/media/image61.jpeg" ContentType="image/jpeg"/>
  <Override PartName="/ppt/media/image62.jpeg" ContentType="image/jpeg"/>
  <Override PartName="/ppt/media/image63.jpeg" ContentType="image/jpeg"/>
  <Override PartName="/ppt/media/image64.jpeg" ContentType="image/jpeg"/>
  <Override PartName="/ppt/media/image65.jpeg" ContentType="image/jpeg"/>
  <Override PartName="/ppt/media/image66.jpeg" ContentType="image/jpeg"/>
  <Override PartName="/ppt/media/image67.jpeg" ContentType="image/jpeg"/>
  <Override PartName="/ppt/media/image68.jpeg" ContentType="image/jpeg"/>
  <Override PartName="/ppt/media/image69.jpeg" ContentType="image/jpeg"/>
  <Override PartName="/ppt/media/image70.jpeg" ContentType="image/jpeg"/>
  <Override PartName="/ppt/media/image71.jpeg" ContentType="image/jpeg"/>
  <Override PartName="/ppt/media/image72.jpeg" ContentType="image/jpeg"/>
  <Override PartName="/ppt/media/image73.jpeg" ContentType="image/jpeg"/>
  <Override PartName="/ppt/media/image74.jpeg" ContentType="image/jpeg"/>
  <Override PartName="/ppt/media/image75.jpeg" ContentType="image/jpeg"/>
  <Override PartName="/ppt/media/image76.jpeg" ContentType="image/jpeg"/>
  <Override PartName="/ppt/media/image77.jpeg" ContentType="image/jpeg"/>
  <Override PartName="/ppt/media/image78.jpeg" ContentType="image/jpeg"/>
  <Override PartName="/ppt/media/image79.jpeg" ContentType="image/jpeg"/>
  <Override PartName="/ppt/media/image80.jpeg" ContentType="image/jpeg"/>
  <Override PartName="/ppt/media/image81.jpeg" ContentType="image/jpeg"/>
  <Override PartName="/ppt/media/image82.jpeg" ContentType="image/jpeg"/>
  <Override PartName="/ppt/media/image83.jpeg" ContentType="image/jpeg"/>
  <Override PartName="/ppt/media/image84.jpeg" ContentType="image/jpeg"/>
  <Override PartName="/ppt/media/image85.jpeg" ContentType="image/jpeg"/>
  <Override PartName="/ppt/media/image86.jpeg" ContentType="image/jpeg"/>
  <Override PartName="/ppt/media/image87.jpeg" ContentType="image/jpeg"/>
  <Override PartName="/ppt/media/image88.jpeg" ContentType="image/jpeg"/>
  <Override PartName="/ppt/media/image89.jpeg" ContentType="image/jpeg"/>
  <Override PartName="/ppt/media/image90.jpeg" ContentType="image/jpeg"/>
  <Override PartName="/ppt/media/image91.jpeg" ContentType="image/jpeg"/>
  <Override PartName="/ppt/media/image92.jpeg" ContentType="image/jpeg"/>
  <Override PartName="/ppt/media/image93.jpeg" ContentType="image/jpeg"/>
  <Override PartName="/ppt/media/image94.jpeg" ContentType="image/jpeg"/>
  <Override PartName="/ppt/media/image95.jpeg" ContentType="image/jpeg"/>
  <Override PartName="/ppt/media/image96.jpeg" ContentType="image/jpeg"/>
  <Override PartName="/ppt/media/image97.jpeg" ContentType="image/jpeg"/>
  <Override PartName="/ppt/media/image98.jpeg" ContentType="image/jpeg"/>
  <Override PartName="/ppt/media/image99.jpeg" ContentType="image/jpeg"/>
  <Override PartName="/ppt/media/image100.jpeg" ContentType="image/jpeg"/>
  <Override PartName="/ppt/media/image101.jpeg" ContentType="image/jpeg"/>
  <Override PartName="/ppt/media/image102.jpeg" ContentType="image/jpeg"/>
  <Override PartName="/ppt/media/image103.jpeg" ContentType="image/jpeg"/>
  <Override PartName="/ppt/media/image104.jpeg" ContentType="image/jpeg"/>
  <Override PartName="/ppt/media/image105.jpeg" ContentType="image/jpeg"/>
  <Override PartName="/ppt/media/image106.jpeg" ContentType="image/jpeg"/>
  <Override PartName="/ppt/media/image107.jpeg" ContentType="image/jpeg"/>
  <Override PartName="/ppt/media/image108.jpeg" ContentType="image/jpeg"/>
  <Override PartName="/ppt/media/image109.jpeg" ContentType="image/jpeg"/>
  <Override PartName="/ppt/media/image110.jpeg" ContentType="image/jpeg"/>
  <Override PartName="/ppt/media/image111.jpeg" ContentType="image/jpeg"/>
  <Override PartName="/ppt/media/image112.jpeg" ContentType="image/jpeg"/>
  <Override PartName="/ppt/media/image113.jpeg" ContentType="image/jpeg"/>
  <Override PartName="/ppt/media/image114.jpeg" ContentType="image/jpeg"/>
  <Override PartName="/ppt/media/image115.jpeg" ContentType="image/jpeg"/>
  <Override PartName="/ppt/media/image116.jpeg" ContentType="image/jpeg"/>
  <Override PartName="/ppt/media/image117.jpeg" ContentType="image/jpeg"/>
  <Override PartName="/ppt/media/image118.jpeg" ContentType="image/jpeg"/>
  <Override PartName="/ppt/media/image119.jpeg" ContentType="image/jpeg"/>
  <Override PartName="/ppt/media/image120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Zdjęcie (poziom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ytuł (na środk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Zdjęcie (piono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ytuł (na gór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ytuł i punktory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pPr/>
            <a:r>
              <a:t>–Janek Jabłonka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„Wpisz tu cytat.”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jpe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e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jpe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jpe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jpe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jpe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jpe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jpe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jpe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jpe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jpe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jpeg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jpe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jpeg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jpe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jpe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jpe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jpe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jpeg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jpeg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jpeg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jpeg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jpeg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jpeg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jpeg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jpeg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jpeg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.jpeg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.jpeg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.jpeg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.jpeg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.jpeg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.jpeg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.jpeg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.jpeg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jpeg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.jpeg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.jpeg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.jpeg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jpeg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.jpeg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.jpeg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.jpeg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.jpeg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.jpeg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.jpeg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.jpeg"/></Relationships>
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.jpeg"/></Relationships>
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.jpeg"/></Relationships>
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.jpeg"/></Relationships>
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.jpeg"/></Relationships>
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.jpeg"/></Relationships>

</file>

<file path=ppt/slides/_rels/slide8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2.jpeg"/></Relationships>

</file>

<file path=ppt/slides/_rels/slide8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3.jpeg"/></Relationships>

</file>

<file path=ppt/slides/_rels/slide8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4.jpeg"/></Relationships>

</file>

<file path=ppt/slides/_rels/slide8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5.jpeg"/></Relationships>

</file>

<file path=ppt/slides/_rels/slide8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6.jpeg"/></Relationships>

</file>

<file path=ppt/slides/_rels/slide8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.jpeg"/></Relationships>

</file>

<file path=ppt/slides/_rels/slide8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8.jpeg"/></Relationships>

</file>

<file path=ppt/slides/_rels/slide8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.jpeg"/></Relationships>

</file>

<file path=ppt/slides/_rels/slide8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.jpeg"/></Relationships>

</file>

<file path=ppt/slides/_rels/slide9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.jpeg"/></Relationships>

</file>

<file path=ppt/slides/_rels/slide9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2.jpeg"/></Relationships>

</file>

<file path=ppt/slides/_rels/slide9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3.jpeg"/></Relationships>

</file>

<file path=ppt/slides/_rels/slide9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4.jpeg"/></Relationships>

</file>

<file path=ppt/slides/_rels/slide9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5.jpeg"/></Relationships>

</file>

<file path=ppt/slides/_rels/slide9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6.jpeg"/></Relationships>

</file>

<file path=ppt/slides/_rels/slide9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7.jpeg"/></Relationships>

</file>

<file path=ppt/slides/_rels/slide9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8.jpeg"/></Relationships>

</file>

<file path=ppt/slides/_rels/slide9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9.jpeg"/></Relationships>

</file>

<file path=ppt/slides/_rels/slide9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.jpeg"/></Relationships>

</file>

<file path=ppt/slides/_rels/slide10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.jpeg"/></Relationships>

</file>

<file path=ppt/slides/_rels/slide10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.jpeg"/></Relationships>

</file>

<file path=ppt/slides/_rels/slide10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3.jpeg"/></Relationships>

</file>

<file path=ppt/slides/_rels/slide10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4.jpeg"/></Relationships>

</file>

<file path=ppt/slides/_rels/slide10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.jpeg"/></Relationships>

</file>

<file path=ppt/slides/_rels/slide10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6.jpeg"/></Relationships>

</file>

<file path=ppt/slides/_rels/slide10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7.jpeg"/></Relationships>

</file>

<file path=ppt/slides/_rels/slide10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8.jpeg"/></Relationships>

</file>

<file path=ppt/slides/_rels/slide10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9.jpeg"/></Relationships>

</file>

<file path=ppt/slides/_rels/slide1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0.jpeg"/></Relationships>

</file>

<file path=ppt/slides/_rels/slide1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1.jpeg"/></Relationships>

</file>

<file path=ppt/slides/_rels/slide1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2.jpeg"/></Relationships>

</file>

<file path=ppt/slides/_rels/slide1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3.jpeg"/></Relationships>

</file>

<file path=ppt/slides/_rels/slide1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4.jpeg"/></Relationships>

</file>

<file path=ppt/slides/_rels/slide1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5.jpeg"/></Relationships>

</file>

<file path=ppt/slides/_rels/slide1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6.jpeg"/></Relationships>

</file>

<file path=ppt/slides/_rels/slide1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.jpeg"/></Relationships>

</file>

<file path=ppt/slides/_rels/slide1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8.jpeg"/></Relationships>

</file>

<file path=ppt/slides/_rels/slide1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9.jpeg"/></Relationships>

</file>

<file path=ppt/slides/_rels/slide1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.jpeg"/></Relationships>

</file>

<file path=ppt/slides/_rels/slide1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1.jpeg"/></Relationships>

</file>

<file path=ppt/slides/_rels/slide1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2.jpeg"/></Relationships>

</file>

<file path=ppt/slides/_rels/slide1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3.jpeg"/></Relationships>

</file>

<file path=ppt/slides/_rels/slide1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4.jpeg"/></Relationships>

</file>

<file path=ppt/slides/_rels/slide1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5.jpeg"/></Relationships>

</file>

<file path=ppt/slides/_rels/slide1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.jpeg"/></Relationships>

</file>

<file path=ppt/slides/_rels/slide1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7.jpeg"/></Relationships>

</file>

<file path=ppt/slides/_rels/slide1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8.jpeg"/></Relationships>

</file>

<file path=ppt/slides/_rels/slide1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9.jpeg"/></Relationships>

</file>

<file path=ppt/slides/_rels/slide1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xfrm>
            <a:off x="1270000" y="1384300"/>
            <a:ext cx="10464800" cy="4521200"/>
          </a:xfrm>
          <a:prstGeom prst="rect">
            <a:avLst/>
          </a:prstGeom>
        </p:spPr>
        <p:txBody>
          <a:bodyPr/>
          <a:lstStyle/>
          <a:p>
            <a:pPr defTabSz="543305">
              <a:defRPr sz="8649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Big Caslon"/>
                <a:ea typeface="Big Caslon"/>
                <a:cs typeface="Big Caslon"/>
                <a:sym typeface="Big Caslon"/>
              </a:rPr>
              <a:t>APOSTOLAT</a:t>
            </a:r>
            <a:r>
              <a:t> </a:t>
            </a:r>
          </a:p>
          <a:p>
            <a:pPr defTabSz="543305">
              <a:defRPr sz="8649">
                <a:latin typeface="Academy Engraved LET"/>
                <a:ea typeface="Academy Engraved LET"/>
                <a:cs typeface="Academy Engraved LET"/>
                <a:sym typeface="Academy Engraved LET"/>
              </a:defRPr>
            </a:pPr>
            <a:r>
              <a:t>W</a:t>
            </a:r>
          </a:p>
          <a:p>
            <a:pPr defTabSz="543305">
              <a:defRPr sz="8649">
                <a:latin typeface="Big Caslon"/>
                <a:ea typeface="Big Caslon"/>
                <a:cs typeface="Big Caslon"/>
                <a:sym typeface="Big Caslon"/>
              </a:defRPr>
            </a:pPr>
            <a:r>
              <a:t>AZJI</a:t>
            </a:r>
          </a:p>
        </p:txBody>
      </p:sp>
      <p:pic>
        <p:nvPicPr>
          <p:cNvPr id="120" name="sspx asi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76700" y="6071658"/>
            <a:ext cx="4838700" cy="28225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Zrzut ekranu 2016-11-07 o 23.03.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74419" y="0"/>
            <a:ext cx="7855962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title"/>
          </p:nvPr>
        </p:nvSpPr>
        <p:spPr>
          <a:xfrm>
            <a:off x="0" y="1778000"/>
            <a:ext cx="13004800" cy="6985000"/>
          </a:xfrm>
          <a:prstGeom prst="rect">
            <a:avLst/>
          </a:prstGeom>
        </p:spPr>
        <p:txBody>
          <a:bodyPr/>
          <a:lstStyle/>
          <a:p>
            <a:pPr defTabSz="379729">
              <a:defRPr sz="8580">
                <a:latin typeface="Big Caslon"/>
                <a:ea typeface="Big Caslon"/>
                <a:cs typeface="Big Caslon"/>
                <a:sym typeface="Big Caslon"/>
              </a:defRPr>
            </a:pPr>
            <a:r>
              <a:t>Kapłani</a:t>
            </a:r>
          </a:p>
          <a:p>
            <a:pPr defTabSz="379729">
              <a:defRPr sz="8580">
                <a:latin typeface="Big Caslon"/>
                <a:ea typeface="Big Caslon"/>
                <a:cs typeface="Big Caslon"/>
                <a:sym typeface="Big Caslon"/>
              </a:defRPr>
            </a:pPr>
            <a:r>
              <a:t>Bracia</a:t>
            </a:r>
          </a:p>
          <a:p>
            <a:pPr defTabSz="379729">
              <a:defRPr sz="8580">
                <a:latin typeface="Academy Engraved LET"/>
                <a:ea typeface="Academy Engraved LET"/>
                <a:cs typeface="Academy Engraved LET"/>
                <a:sym typeface="Academy Engraved LET"/>
              </a:defRPr>
            </a:pPr>
            <a:r>
              <a:t>i </a:t>
            </a:r>
          </a:p>
          <a:p>
            <a:pPr defTabSz="379729">
              <a:defRPr sz="8580">
                <a:latin typeface="Big Caslon"/>
                <a:ea typeface="Big Caslon"/>
                <a:cs typeface="Big Caslon"/>
                <a:sym typeface="Big Caslon"/>
              </a:defRPr>
            </a:pPr>
            <a:r>
              <a:t>Siostry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rezentacja_3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rezentacja_3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rezentacja_3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rezentacja_3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rezentacja_3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rezentacja_4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rezentacja_4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xfrm>
            <a:off x="0" y="2209800"/>
            <a:ext cx="13000502" cy="4102100"/>
          </a:xfrm>
          <a:prstGeom prst="rect">
            <a:avLst/>
          </a:prstGeom>
        </p:spPr>
        <p:txBody>
          <a:bodyPr/>
          <a:lstStyle>
            <a:lvl1pPr>
              <a:defRPr sz="13700">
                <a:latin typeface="Big Caslon"/>
                <a:ea typeface="Big Caslon"/>
                <a:cs typeface="Big Caslon"/>
                <a:sym typeface="Big Caslon"/>
              </a:defRPr>
            </a:lvl1pPr>
          </a:lstStyle>
          <a:p>
            <a:pPr/>
            <a:r>
              <a:t>Manila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rezentacja_4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rezentacja_10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xfrm>
            <a:off x="0" y="1955800"/>
            <a:ext cx="12920003" cy="4076700"/>
          </a:xfrm>
          <a:prstGeom prst="rect">
            <a:avLst/>
          </a:prstGeom>
        </p:spPr>
        <p:txBody>
          <a:bodyPr/>
          <a:lstStyle/>
          <a:p>
            <a:pPr defTabSz="560831">
              <a:defRPr sz="11904"/>
            </a:pPr>
            <a:r>
              <a:rPr>
                <a:latin typeface="Big Caslon"/>
                <a:ea typeface="Big Caslon"/>
                <a:cs typeface="Big Caslon"/>
                <a:sym typeface="Big Caslon"/>
              </a:rPr>
              <a:t>Szkoła </a:t>
            </a:r>
          </a:p>
          <a:p>
            <a:pPr defTabSz="560831">
              <a:defRPr sz="11904">
                <a:latin typeface="Academy Engraved LET"/>
                <a:ea typeface="Academy Engraved LET"/>
                <a:cs typeface="Academy Engraved LET"/>
                <a:sym typeface="Academy Engraved LET"/>
              </a:defRPr>
            </a:pPr>
            <a:r>
              <a:t>w Manili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rezentacja_10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rezentacja_10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rezentacja_10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rezentacja_10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rezentacja_10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xfrm>
            <a:off x="0" y="1943100"/>
            <a:ext cx="13004800" cy="4103457"/>
          </a:xfrm>
          <a:prstGeom prst="rect">
            <a:avLst/>
          </a:prstGeom>
        </p:spPr>
        <p:txBody>
          <a:bodyPr/>
          <a:lstStyle/>
          <a:p>
            <a:pPr defTabSz="566674">
              <a:defRPr sz="11834"/>
            </a:pPr>
            <a:r>
              <a:rPr>
                <a:latin typeface="Academy Engraved LET"/>
                <a:ea typeface="Academy Engraved LET"/>
                <a:cs typeface="Academy Engraved LET"/>
                <a:sym typeface="Academy Engraved LET"/>
              </a:rPr>
              <a:t>Militia</a:t>
            </a:r>
            <a:r>
              <a:t> </a:t>
            </a:r>
          </a:p>
          <a:p>
            <a:pPr defTabSz="566674">
              <a:defRPr sz="11834">
                <a:latin typeface="Big Caslon"/>
                <a:ea typeface="Big Caslon"/>
                <a:cs typeface="Big Caslon"/>
                <a:sym typeface="Big Caslon"/>
              </a:defRPr>
            </a:pPr>
            <a:r>
              <a:t>Immaculatae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rezentacja_7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rezentacja_10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rezentacja_10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rezentacja_4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rezentacja_4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rezentacja_7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rezentacja_10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rezentacja_10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prezentacja_11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473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rezentacja_1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rezentacja_1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/>
        </p:nvSpPr>
        <p:spPr>
          <a:xfrm>
            <a:off x="1276096" y="2692400"/>
            <a:ext cx="10464801" cy="355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7100">
                <a:latin typeface="Big Caslon"/>
                <a:ea typeface="Big Caslon"/>
                <a:cs typeface="Big Caslon"/>
                <a:sym typeface="Big Caslon"/>
              </a:defRPr>
            </a:pPr>
            <a:r>
              <a:t>Rosa </a:t>
            </a:r>
          </a:p>
          <a:p>
            <a:pPr>
              <a:defRPr sz="7100">
                <a:latin typeface="Big Caslon"/>
                <a:ea typeface="Big Caslon"/>
                <a:cs typeface="Big Caslon"/>
                <a:sym typeface="Big Caslon"/>
              </a:defRPr>
            </a:pPr>
            <a:r>
              <a:rPr>
                <a:latin typeface="Academy Engraved LET"/>
                <a:ea typeface="Academy Engraved LET"/>
                <a:cs typeface="Academy Engraved LET"/>
                <a:sym typeface="Academy Engraved LET"/>
              </a:rPr>
              <a:t>Mystica</a:t>
            </a:r>
            <a:r>
              <a:t> </a:t>
            </a:r>
          </a:p>
          <a:p>
            <a:pPr>
              <a:defRPr sz="7100">
                <a:latin typeface="Big Caslon"/>
                <a:ea typeface="Big Caslon"/>
                <a:cs typeface="Big Caslon"/>
                <a:sym typeface="Big Caslon"/>
              </a:defRPr>
            </a:pPr>
            <a:r>
              <a:t>Medical Mission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rezentacja_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4351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rezentacja_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71700" y="0"/>
            <a:ext cx="17339734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rezentacja_8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rezentacja_8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rezentacja_8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rezentacja_7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rezentacja_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rezentacja_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prezentacja_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rezentacja_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rezentacja_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prezentacja_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rezentacja_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rezentacja_7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rezentacja_8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rezentacja_7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prezentacja_7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prezentacja_7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rezentacja_8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rezentacja_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prezentacja_7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prezentacja_8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prezentacja_7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rezentacja_7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prezentacja_8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rezentacja_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type="ctrTitle"/>
          </p:nvPr>
        </p:nvSpPr>
        <p:spPr>
          <a:xfrm>
            <a:off x="0" y="1701800"/>
            <a:ext cx="13004800" cy="4103457"/>
          </a:xfrm>
          <a:prstGeom prst="rect">
            <a:avLst/>
          </a:prstGeom>
        </p:spPr>
        <p:txBody>
          <a:bodyPr/>
          <a:lstStyle/>
          <a:p>
            <a:pPr defTabSz="537463">
              <a:defRPr sz="11776"/>
            </a:pPr>
            <a:r>
              <a:rPr>
                <a:latin typeface="Academy Engraved LET"/>
                <a:ea typeface="Academy Engraved LET"/>
                <a:cs typeface="Academy Engraved LET"/>
                <a:sym typeface="Academy Engraved LET"/>
              </a:rPr>
              <a:t>Veritas</a:t>
            </a:r>
            <a:r>
              <a:t> </a:t>
            </a:r>
          </a:p>
          <a:p>
            <a:pPr defTabSz="537463">
              <a:defRPr sz="11776">
                <a:latin typeface="Big Caslon"/>
                <a:ea typeface="Big Caslon"/>
                <a:cs typeface="Big Caslon"/>
                <a:sym typeface="Big Caslon"/>
              </a:defRPr>
            </a:pPr>
            <a:r>
              <a:t>Academy</a:t>
            </a:r>
          </a:p>
        </p:txBody>
      </p:sp>
      <p:sp>
        <p:nvSpPr>
          <p:cNvPr id="236" name="Shape 236"/>
          <p:cNvSpPr/>
          <p:nvPr/>
        </p:nvSpPr>
        <p:spPr>
          <a:xfrm>
            <a:off x="5397271" y="6343131"/>
            <a:ext cx="2210258" cy="8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100">
                <a:latin typeface="Big Caslon"/>
                <a:ea typeface="Big Caslon"/>
                <a:cs typeface="Big Caslon"/>
                <a:sym typeface="Big Caslon"/>
              </a:defRPr>
            </a:lvl1pPr>
          </a:lstStyle>
          <a:p>
            <a:pPr/>
            <a:r>
              <a:t>INDIE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av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av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av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av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av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av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av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av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/>
          <p:nvPr>
            <p:ph type="title"/>
          </p:nvPr>
        </p:nvSpPr>
        <p:spPr>
          <a:xfrm>
            <a:off x="1371600" y="2044700"/>
            <a:ext cx="10464800" cy="3302000"/>
          </a:xfrm>
          <a:prstGeom prst="rect">
            <a:avLst/>
          </a:prstGeom>
        </p:spPr>
        <p:txBody>
          <a:bodyPr/>
          <a:lstStyle/>
          <a:p>
            <a:pPr defTabSz="508254">
              <a:defRPr sz="9483">
                <a:latin typeface="Academy Engraved LET"/>
                <a:ea typeface="Academy Engraved LET"/>
                <a:cs typeface="Academy Engraved LET"/>
                <a:sym typeface="Academy Engraved LET"/>
              </a:defRPr>
            </a:pPr>
            <a:r>
              <a:t>Siostry</a:t>
            </a:r>
          </a:p>
          <a:p>
            <a:pPr defTabSz="508254">
              <a:defRPr sz="9483">
                <a:latin typeface="Big Caslon"/>
                <a:ea typeface="Big Caslon"/>
                <a:cs typeface="Big Caslon"/>
                <a:sym typeface="Big Caslon"/>
              </a:defRPr>
            </a:pPr>
            <a:r>
              <a:t>Pocieszycielki</a:t>
            </a:r>
          </a:p>
        </p:txBody>
      </p:sp>
      <p:sp>
        <p:nvSpPr>
          <p:cNvPr id="255" name="Shape 255"/>
          <p:cNvSpPr/>
          <p:nvPr/>
        </p:nvSpPr>
        <p:spPr>
          <a:xfrm>
            <a:off x="5438368" y="5974602"/>
            <a:ext cx="2128064" cy="852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latin typeface="Big Caslon"/>
                <a:ea typeface="Big Caslon"/>
                <a:cs typeface="Big Caslon"/>
                <a:sym typeface="Big Caslon"/>
              </a:defRPr>
            </a:lvl1pPr>
          </a:lstStyle>
          <a:p>
            <a:pPr/>
            <a:r>
              <a:t>INDIE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a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a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a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a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a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a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a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>
            <p:ph type="title"/>
          </p:nvPr>
        </p:nvSpPr>
        <p:spPr>
          <a:xfrm>
            <a:off x="0" y="2959100"/>
            <a:ext cx="13004800" cy="4103457"/>
          </a:xfrm>
          <a:prstGeom prst="rect">
            <a:avLst/>
          </a:prstGeom>
        </p:spPr>
        <p:txBody>
          <a:bodyPr/>
          <a:lstStyle/>
          <a:p>
            <a:pPr defTabSz="490727">
              <a:defRPr sz="8232">
                <a:latin typeface="Academy Engraved LET"/>
                <a:ea typeface="Academy Engraved LET"/>
                <a:cs typeface="Academy Engraved LET"/>
                <a:sym typeface="Academy Engraved LET"/>
              </a:defRPr>
            </a:pPr>
            <a:r>
              <a:t>Chennai India</a:t>
            </a:r>
          </a:p>
          <a:p>
            <a:pPr defTabSz="490727">
              <a:defRPr sz="8232">
                <a:latin typeface="Big Caslon"/>
                <a:ea typeface="Big Caslon"/>
                <a:cs typeface="Big Caslon"/>
                <a:sym typeface="Big Caslon"/>
              </a:defRPr>
            </a:pPr>
            <a:r>
              <a:t>pomoc powodzianom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prezentacja_9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rezentacja_9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prezentacja_9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prezentacja_9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rezentacja_9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prezentacja_9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prezentacja_9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prezentacja_9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title"/>
          </p:nvPr>
        </p:nvSpPr>
        <p:spPr>
          <a:xfrm>
            <a:off x="1270000" y="1905000"/>
            <a:ext cx="10464800" cy="5168900"/>
          </a:xfrm>
          <a:prstGeom prst="rect">
            <a:avLst/>
          </a:prstGeom>
        </p:spPr>
        <p:txBody>
          <a:bodyPr/>
          <a:lstStyle/>
          <a:p>
            <a:pPr defTabSz="549148">
              <a:defRPr sz="7519">
                <a:latin typeface="Big Caslon"/>
                <a:ea typeface="Big Caslon"/>
                <a:cs typeface="Big Caslon"/>
                <a:sym typeface="Big Caslon"/>
              </a:defRPr>
            </a:pPr>
            <a:r>
              <a:rPr>
                <a:latin typeface="Academy Engraved LET"/>
                <a:ea typeface="Academy Engraved LET"/>
                <a:cs typeface="Academy Engraved LET"/>
                <a:sym typeface="Academy Engraved LET"/>
              </a:rPr>
              <a:t>Pielgrzymka</a:t>
            </a:r>
            <a:r>
              <a:t> </a:t>
            </a:r>
          </a:p>
          <a:p>
            <a:pPr defTabSz="549148">
              <a:defRPr sz="7519">
                <a:latin typeface="Big Caslon"/>
                <a:ea typeface="Big Caslon"/>
                <a:cs typeface="Big Caslon"/>
                <a:sym typeface="Big Caslon"/>
              </a:defRPr>
            </a:pPr>
            <a:r>
              <a:t>Bohol</a:t>
            </a:r>
          </a:p>
          <a:p>
            <a:pPr defTabSz="549148">
              <a:defRPr sz="7519">
                <a:latin typeface="Academy Engraved LET"/>
                <a:ea typeface="Academy Engraved LET"/>
                <a:cs typeface="Academy Engraved LET"/>
                <a:sym typeface="Academy Engraved LET"/>
              </a:defRPr>
            </a:pPr>
            <a:r>
              <a:t>200 km</a:t>
            </a:r>
          </a:p>
          <a:p>
            <a:pPr defTabSz="549148">
              <a:defRPr sz="7519">
                <a:latin typeface="Big Caslon"/>
                <a:ea typeface="Big Caslon"/>
                <a:cs typeface="Big Caslon"/>
                <a:sym typeface="Big Caslon"/>
              </a:defRPr>
            </a:pPr>
            <a:r>
              <a:t>Fatima 2017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rezentacja_4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prezentacja_4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prezentacja_4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prezentacja_4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rezentacja_4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prezentacja_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prezentacja_5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prezentacja_5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prezentacja_5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rezentacja_5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prezentacja_5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prezentacja_5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prezentacja_5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prezentacja_5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>
            <p:ph type="title"/>
          </p:nvPr>
        </p:nvSpPr>
        <p:spPr>
          <a:xfrm>
            <a:off x="0" y="2552700"/>
            <a:ext cx="13004800" cy="4127500"/>
          </a:xfrm>
          <a:prstGeom prst="rect">
            <a:avLst/>
          </a:prstGeom>
        </p:spPr>
        <p:txBody>
          <a:bodyPr/>
          <a:lstStyle/>
          <a:p>
            <a:pPr defTabSz="496570">
              <a:defRPr sz="7650">
                <a:latin typeface="Big Caslon"/>
                <a:ea typeface="Big Caslon"/>
                <a:cs typeface="Big Caslon"/>
                <a:sym typeface="Big Caslon"/>
              </a:defRPr>
            </a:pPr>
            <a:r>
              <a:t>Budowa kościoła</a:t>
            </a:r>
          </a:p>
          <a:p>
            <a:pPr defTabSz="496570">
              <a:defRPr sz="7650"/>
            </a:pPr>
            <a:r>
              <a:t> </a:t>
            </a:r>
            <a:r>
              <a:rPr>
                <a:latin typeface="Academy Engraved LET"/>
                <a:ea typeface="Academy Engraved LET"/>
                <a:cs typeface="Academy Engraved LET"/>
                <a:sym typeface="Academy Engraved LET"/>
              </a:rPr>
              <a:t>St. Bernard Novitiate</a:t>
            </a:r>
            <a:endParaRPr>
              <a:latin typeface="Academy Engraved LET"/>
              <a:ea typeface="Academy Engraved LET"/>
              <a:cs typeface="Academy Engraved LET"/>
              <a:sym typeface="Academy Engraved LET"/>
            </a:endParaRPr>
          </a:p>
          <a:p>
            <a:pPr defTabSz="496570">
              <a:defRPr sz="7650"/>
            </a:pPr>
            <a:r>
              <a:rPr>
                <a:latin typeface="Academy Engraved LET"/>
                <a:ea typeface="Academy Engraved LET"/>
                <a:cs typeface="Academy Engraved LET"/>
                <a:sym typeface="Academy Engraved LET"/>
              </a:rPr>
              <a:t>Iloilo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rezentacja_2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prezentacja_3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prezentacja_2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prezentacja_2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prezentacja_2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prezentacja_3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prezentacja_9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prezentacja_9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rezentacja_9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/>
          <p:nvPr>
            <p:ph type="title"/>
          </p:nvPr>
        </p:nvSpPr>
        <p:spPr>
          <a:xfrm>
            <a:off x="0" y="2768600"/>
            <a:ext cx="13000502" cy="4102100"/>
          </a:xfrm>
          <a:prstGeom prst="rect">
            <a:avLst/>
          </a:prstGeom>
        </p:spPr>
        <p:txBody>
          <a:bodyPr/>
          <a:lstStyle/>
          <a:p>
            <a:pPr>
              <a:defRPr sz="11800">
                <a:latin typeface="Big Caslon"/>
                <a:ea typeface="Big Caslon"/>
                <a:cs typeface="Big Caslon"/>
                <a:sym typeface="Big Caslon"/>
              </a:defRPr>
            </a:pPr>
            <a:r>
              <a:t>Procesja</a:t>
            </a:r>
          </a:p>
          <a:p>
            <a:pPr>
              <a:defRPr sz="11800">
                <a:latin typeface="Academy Engraved LET"/>
                <a:ea typeface="Academy Engraved LET"/>
                <a:cs typeface="Academy Engraved LET"/>
                <a:sym typeface="Academy Engraved LET"/>
              </a:defRPr>
            </a:pPr>
            <a:r>
              <a:t>Parish fiesta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prezentacja_5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prezentacja_6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prezentacja_6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prezentacja_6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prezentacja_6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prezentacja_6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prezentacja_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prezentacja_6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prezentacja_6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/>
          <p:nvPr>
            <p:ph type="title"/>
          </p:nvPr>
        </p:nvSpPr>
        <p:spPr>
          <a:xfrm>
            <a:off x="0" y="3225800"/>
            <a:ext cx="13040752" cy="4114800"/>
          </a:xfrm>
          <a:prstGeom prst="rect">
            <a:avLst/>
          </a:prstGeom>
        </p:spPr>
        <p:txBody>
          <a:bodyPr/>
          <a:lstStyle/>
          <a:p>
            <a:pPr>
              <a:defRPr sz="11100">
                <a:latin typeface="Big Caslon"/>
                <a:ea typeface="Big Caslon"/>
                <a:cs typeface="Big Caslon"/>
                <a:sym typeface="Big Caslon"/>
              </a:defRPr>
            </a:pPr>
            <a:r>
              <a:t>SRI</a:t>
            </a:r>
          </a:p>
          <a:p>
            <a:pPr>
              <a:defRPr sz="11100">
                <a:latin typeface="Academy Engraved LET"/>
                <a:ea typeface="Academy Engraved LET"/>
                <a:cs typeface="Academy Engraved LET"/>
                <a:sym typeface="Academy Engraved LET"/>
              </a:defRPr>
            </a:pPr>
            <a:r>
              <a:t>LANKA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prezentacja_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prezentacja_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prezentacja_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prezentacja_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prezentacja_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prezentacja_9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prezentacja_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prezentacja_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prezentacja_2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prezentacja_2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rezentacja_2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prezentacja_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prezentacja_2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19200"/>
            <a:ext cx="130048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